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533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4137" y="3209925"/>
            <a:ext cx="6943725" cy="438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544" y="1395192"/>
            <a:ext cx="1197292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6284" y="4941277"/>
            <a:ext cx="10999177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8215" y="5442439"/>
            <a:ext cx="5284178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16" y="1351085"/>
            <a:ext cx="11877675" cy="144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57" y="2892302"/>
            <a:ext cx="11934825" cy="3324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737" y="3833447"/>
            <a:ext cx="11034347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0629" y="4343401"/>
            <a:ext cx="6822833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074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845" y="1416294"/>
            <a:ext cx="1189672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976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366104"/>
            <a:ext cx="1187767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02062" y="2883877"/>
            <a:ext cx="45720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5946" y="4870938"/>
            <a:ext cx="45720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354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77" y="1454027"/>
            <a:ext cx="1111567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86301" y="1494693"/>
            <a:ext cx="45720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69678" y="2479432"/>
            <a:ext cx="45720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22532" y="3437793"/>
            <a:ext cx="45720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508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071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2024-11-25T06:00:25Z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